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2" d="100"/>
          <a:sy n="72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727F8-0E37-49FA-BAA7-E3CF5CC6DE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348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1A1AE-C3CE-4BFE-A067-8D45DC5FEBC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64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F9F86-1142-44C0-8E4D-5C12DDD7208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902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9753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19200" y="1371600"/>
            <a:ext cx="4775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71600"/>
            <a:ext cx="47752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Tacoma Mountaineers Navigation</a:t>
            </a:r>
          </a:p>
        </p:txBody>
      </p:sp>
    </p:spTree>
    <p:extLst>
      <p:ext uri="{BB962C8B-B14F-4D97-AF65-F5344CB8AC3E}">
        <p14:creationId xmlns:p14="http://schemas.microsoft.com/office/powerpoint/2010/main" val="209439287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95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7E17-5F6F-427B-969A-D81B4D680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39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4781-A80F-4246-8617-1F88CB5D2D8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04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8212A-FD4C-470B-835E-2C4005AEED4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11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AF34-7365-4A57-8C9A-C991084201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329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FF9D3-C8E6-479B-A4FE-9BE54B8710A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90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088E0-45FC-4CE5-9607-F8BCC902405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11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946-0F5B-4FC0-A728-34F084060B2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90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screen">
            <a:alphaModFix amt="2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0" y="6400800"/>
            <a:ext cx="121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FC083-062F-4A96-975A-640BECFE41E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54667" y="6400800"/>
            <a:ext cx="3657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6400800"/>
            <a:ext cx="1219200" cy="274320"/>
          </a:xfrm>
          <a:prstGeom prst="rect">
            <a:avLst/>
          </a:prstGeom>
        </p:spPr>
        <p:txBody>
          <a:bodyPr vert="horz" lIns="91440" tIns="45720" rIns="91440" bIns="45720" numCol="1" spcCol="91440" rtlCol="0" anchor="ctr" anchorCtr="0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0E624-7E00-4A21-8EAB-6280E5A6B84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" y="5760720"/>
            <a:ext cx="745067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224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Navigation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Olympia Mountaineers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CD2D1-549F-4749-AA1A-E524B373B0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73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Directions</a:t>
            </a:r>
          </a:p>
          <a:p>
            <a:r>
              <a:rPr lang="en-US" dirty="0" smtClean="0"/>
              <a:t>Without a compass, use…</a:t>
            </a:r>
          </a:p>
          <a:p>
            <a:r>
              <a:rPr lang="en-US" dirty="0" smtClean="0"/>
              <a:t>Cardinal directions:</a:t>
            </a:r>
          </a:p>
          <a:p>
            <a:pPr lvl="1">
              <a:tabLst>
                <a:tab pos="2060575" algn="l"/>
              </a:tabLst>
            </a:pPr>
            <a:r>
              <a:rPr lang="en-US" dirty="0" smtClean="0"/>
              <a:t>North =	0°</a:t>
            </a:r>
          </a:p>
          <a:p>
            <a:pPr lvl="1">
              <a:tabLst>
                <a:tab pos="2060575" algn="l"/>
              </a:tabLst>
            </a:pPr>
            <a:r>
              <a:rPr lang="en-US" dirty="0" smtClean="0"/>
              <a:t>East = 	90°</a:t>
            </a:r>
          </a:p>
          <a:p>
            <a:pPr lvl="1">
              <a:tabLst>
                <a:tab pos="2060575" algn="l"/>
              </a:tabLst>
            </a:pPr>
            <a:r>
              <a:rPr lang="en-US" dirty="0" smtClean="0"/>
              <a:t>South = 	180°</a:t>
            </a:r>
          </a:p>
          <a:p>
            <a:pPr lvl="1">
              <a:tabLst>
                <a:tab pos="2060575" algn="l"/>
              </a:tabLst>
            </a:pPr>
            <a:r>
              <a:rPr lang="en-US" dirty="0" smtClean="0"/>
              <a:t>West = 	270°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90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Geographic Positioning Devices (GPS)</a:t>
            </a:r>
          </a:p>
          <a:p>
            <a:r>
              <a:rPr lang="en-US" dirty="0" smtClean="0"/>
              <a:t>Very useful</a:t>
            </a:r>
          </a:p>
          <a:p>
            <a:r>
              <a:rPr lang="en-US" dirty="0" smtClean="0"/>
              <a:t>Still have to understand:</a:t>
            </a:r>
          </a:p>
          <a:p>
            <a:pPr lvl="1"/>
            <a:r>
              <a:rPr lang="en-US" dirty="0" smtClean="0"/>
              <a:t>Maps</a:t>
            </a:r>
          </a:p>
          <a:p>
            <a:pPr lvl="1"/>
            <a:r>
              <a:rPr lang="en-US" dirty="0" smtClean="0"/>
              <a:t>Compass use</a:t>
            </a:r>
          </a:p>
          <a:p>
            <a:pPr lvl="1"/>
            <a:r>
              <a:rPr lang="en-US" dirty="0" smtClean="0"/>
              <a:t>Terrain recognition</a:t>
            </a:r>
          </a:p>
          <a:p>
            <a:pPr lvl="1"/>
            <a:r>
              <a:rPr lang="en-US" dirty="0" smtClean="0"/>
              <a:t>Route planning</a:t>
            </a:r>
          </a:p>
          <a:p>
            <a:pPr lvl="1"/>
            <a:r>
              <a:rPr lang="en-US" dirty="0" smtClean="0"/>
              <a:t>All of these topics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0170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Altimeter</a:t>
            </a:r>
          </a:p>
          <a:p>
            <a:r>
              <a:rPr lang="en-US" dirty="0"/>
              <a:t>V</a:t>
            </a:r>
            <a:r>
              <a:rPr lang="en-US" dirty="0" smtClean="0"/>
              <a:t>ery useful for checking progress and pin-pointing location</a:t>
            </a:r>
          </a:p>
          <a:p>
            <a:r>
              <a:rPr lang="en-US" dirty="0" smtClean="0"/>
              <a:t>Have to regularly check and calibrate</a:t>
            </a:r>
          </a:p>
          <a:p>
            <a:r>
              <a:rPr lang="en-US" dirty="0" smtClean="0"/>
              <a:t>Changes opposite of barometric pressure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54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we’re going to do in this course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7E17-5F6F-427B-969A-D81B4D680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15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r>
              <a:rPr lang="en-US" dirty="0" smtClean="0"/>
              <a:t>Maps, types of maps, use of maps</a:t>
            </a:r>
          </a:p>
          <a:p>
            <a:r>
              <a:rPr lang="en-US" dirty="0" smtClean="0"/>
              <a:t>Magnetic declination adjustment</a:t>
            </a:r>
          </a:p>
          <a:p>
            <a:r>
              <a:rPr lang="en-US" dirty="0" smtClean="0"/>
              <a:t>Compass use</a:t>
            </a:r>
          </a:p>
          <a:p>
            <a:r>
              <a:rPr lang="en-US" dirty="0" smtClean="0"/>
              <a:t>Coordinate systems</a:t>
            </a:r>
          </a:p>
          <a:p>
            <a:r>
              <a:rPr lang="en-US" dirty="0" smtClean="0"/>
              <a:t>Terrain association and interpretation</a:t>
            </a:r>
          </a:p>
          <a:p>
            <a:r>
              <a:rPr lang="en-US" dirty="0" smtClean="0"/>
              <a:t>Route planning with a bit of GPS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60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757" y="1371601"/>
            <a:ext cx="8666921" cy="4267200"/>
          </a:xfrm>
        </p:spPr>
        <p:txBody>
          <a:bodyPr/>
          <a:lstStyle/>
          <a:p>
            <a:r>
              <a:rPr lang="en-US" dirty="0" smtClean="0"/>
              <a:t>Class session on April </a:t>
            </a:r>
            <a:r>
              <a:rPr lang="en-US" dirty="0" smtClean="0"/>
              <a:t>16, </a:t>
            </a:r>
            <a:r>
              <a:rPr lang="en-US" dirty="0" smtClean="0"/>
              <a:t>6:30 – 9:00</a:t>
            </a:r>
          </a:p>
          <a:p>
            <a:pPr marL="915988" lvl="2" indent="0">
              <a:buNone/>
            </a:pPr>
            <a:r>
              <a:rPr lang="en-US" sz="3200" dirty="0"/>
              <a:t>Friends House, Olympia</a:t>
            </a:r>
          </a:p>
          <a:p>
            <a:r>
              <a:rPr lang="en-US" dirty="0"/>
              <a:t>Class session on </a:t>
            </a:r>
            <a:r>
              <a:rPr lang="en-US" dirty="0" smtClean="0"/>
              <a:t>April </a:t>
            </a:r>
            <a:r>
              <a:rPr lang="en-US" dirty="0" smtClean="0"/>
              <a:t>18, </a:t>
            </a:r>
            <a:r>
              <a:rPr lang="en-US" dirty="0"/>
              <a:t>6:30 – 9:00</a:t>
            </a:r>
          </a:p>
          <a:p>
            <a:pPr marL="914400" lvl="4" indent="0">
              <a:buNone/>
            </a:pPr>
            <a:r>
              <a:rPr lang="en-US" sz="3200" dirty="0"/>
              <a:t>Friends House, Olympia</a:t>
            </a:r>
          </a:p>
          <a:p>
            <a:r>
              <a:rPr lang="en-US" dirty="0" smtClean="0"/>
              <a:t>Outdoor exercise on April </a:t>
            </a:r>
            <a:r>
              <a:rPr lang="en-US" dirty="0" smtClean="0"/>
              <a:t>20 </a:t>
            </a:r>
            <a:r>
              <a:rPr lang="en-US" dirty="0" smtClean="0"/>
              <a:t>or </a:t>
            </a:r>
            <a:r>
              <a:rPr lang="en-US" dirty="0" smtClean="0"/>
              <a:t>21, </a:t>
            </a:r>
            <a:r>
              <a:rPr lang="en-US" dirty="0" smtClean="0"/>
              <a:t>8:00 – 5:00</a:t>
            </a:r>
            <a:endParaRPr lang="en-US" dirty="0"/>
          </a:p>
          <a:p>
            <a:pPr marL="914400" lvl="4" indent="0">
              <a:buNone/>
            </a:pPr>
            <a:r>
              <a:rPr lang="en-US" sz="3200" dirty="0"/>
              <a:t>Kennedy Creek, Thurston-Mason line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80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Requirements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97496" y="1371601"/>
            <a:ext cx="8256104" cy="4267200"/>
          </a:xfrm>
        </p:spPr>
        <p:txBody>
          <a:bodyPr/>
          <a:lstStyle/>
          <a:p>
            <a:r>
              <a:rPr lang="en-US" dirty="0" smtClean="0"/>
              <a:t>Attend all three course sessions.</a:t>
            </a:r>
          </a:p>
          <a:p>
            <a:r>
              <a:rPr lang="en-US" dirty="0" smtClean="0"/>
              <a:t>Homework assignment. </a:t>
            </a:r>
            <a:r>
              <a:rPr lang="en-US" dirty="0"/>
              <a:t>Due April </a:t>
            </a:r>
            <a:r>
              <a:rPr lang="en-US" dirty="0" smtClean="0"/>
              <a:t>16.</a:t>
            </a:r>
            <a:endParaRPr lang="en-US" dirty="0"/>
          </a:p>
          <a:p>
            <a:r>
              <a:rPr lang="en-US" dirty="0" smtClean="0"/>
              <a:t>Complete the outdoor exercises successfully.</a:t>
            </a:r>
            <a:endParaRPr lang="en-US" dirty="0"/>
          </a:p>
          <a:p>
            <a:r>
              <a:rPr lang="en-US" dirty="0" smtClean="0"/>
              <a:t>Final test. Due </a:t>
            </a:r>
            <a:r>
              <a:rPr lang="en-US" dirty="0" smtClean="0"/>
              <a:t>May 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10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Tonight’s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Maps and how to use them</a:t>
            </a:r>
          </a:p>
          <a:p>
            <a:r>
              <a:rPr lang="en-US" dirty="0" smtClean="0"/>
              <a:t>Magnetic declination</a:t>
            </a:r>
          </a:p>
          <a:p>
            <a:r>
              <a:rPr lang="en-US" dirty="0" smtClean="0"/>
              <a:t>Break</a:t>
            </a:r>
          </a:p>
          <a:p>
            <a:r>
              <a:rPr lang="en-US" dirty="0" smtClean="0"/>
              <a:t>Compasses and how to use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78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 to navigation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7E17-5F6F-427B-969A-D81B4D680C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23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Navigation is a set of tools to help you know where you are on the earth.</a:t>
            </a:r>
          </a:p>
          <a:p>
            <a:r>
              <a:rPr lang="en-US" dirty="0" smtClean="0"/>
              <a:t>Sense of direction</a:t>
            </a:r>
          </a:p>
          <a:p>
            <a:r>
              <a:rPr lang="en-US" dirty="0" smtClean="0"/>
              <a:t>Awareness, observation</a:t>
            </a:r>
          </a:p>
          <a:p>
            <a:r>
              <a:rPr lang="en-US" dirty="0" smtClean="0"/>
              <a:t>Practice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0332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371601"/>
            <a:ext cx="7315200" cy="434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Observation</a:t>
            </a:r>
          </a:p>
          <a:p>
            <a:r>
              <a:rPr lang="en-US" dirty="0" smtClean="0"/>
              <a:t>Keep your eyes open</a:t>
            </a:r>
          </a:p>
          <a:p>
            <a:r>
              <a:rPr lang="en-US" dirty="0" smtClean="0"/>
              <a:t>Keep engaged as you travel</a:t>
            </a:r>
          </a:p>
          <a:p>
            <a:r>
              <a:rPr lang="en-US" dirty="0" smtClean="0"/>
              <a:t>Use all your senses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1B98C-283A-4C2C-9AC0-CE2496324F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3/30/2019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Olympia Navigation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81F2D-6BE5-4D9B-8943-39878264BA5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1551715"/>
      </p:ext>
    </p:extLst>
  </p:cSld>
  <p:clrMapOvr>
    <a:masterClrMapping/>
  </p:clrMapOvr>
</p:sld>
</file>

<file path=ppt/theme/theme1.xml><?xml version="1.0" encoding="utf-8"?>
<a:theme xmlns:a="http://schemas.openxmlformats.org/drawingml/2006/main" name="OlyMountaineersNavigation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289</Words>
  <Application>Microsoft Office PowerPoint</Application>
  <PresentationFormat>Widescreen</PresentationFormat>
  <Paragraphs>99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OlyMountaineersNavigationTemplate</vt:lpstr>
      <vt:lpstr>Navigation</vt:lpstr>
      <vt:lpstr>Introduction</vt:lpstr>
      <vt:lpstr>Course Objectives</vt:lpstr>
      <vt:lpstr>Course Schedule</vt:lpstr>
      <vt:lpstr>Course Requirements</vt:lpstr>
      <vt:lpstr>Tonight’s Schedule</vt:lpstr>
      <vt:lpstr>General Navigation</vt:lpstr>
      <vt:lpstr>General Navigation</vt:lpstr>
      <vt:lpstr>General Navigation</vt:lpstr>
      <vt:lpstr>General Navigation</vt:lpstr>
      <vt:lpstr>General Navigation</vt:lpstr>
      <vt:lpstr>General Navigation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Navigation</dc:title>
  <dc:creator>Mike Kretzler</dc:creator>
  <cp:lastModifiedBy>Mike Kretzler</cp:lastModifiedBy>
  <cp:revision>4</cp:revision>
  <dcterms:created xsi:type="dcterms:W3CDTF">2014-03-25T04:03:38Z</dcterms:created>
  <dcterms:modified xsi:type="dcterms:W3CDTF">2019-03-30T21:37:20Z</dcterms:modified>
</cp:coreProperties>
</file>